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0" r:id="rId3"/>
    <p:sldId id="321" r:id="rId4"/>
    <p:sldId id="273" r:id="rId5"/>
    <p:sldId id="282" r:id="rId6"/>
    <p:sldId id="291" r:id="rId7"/>
    <p:sldId id="299" r:id="rId8"/>
    <p:sldId id="309" r:id="rId9"/>
    <p:sldId id="3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BF9000"/>
    <a:srgbClr val="44546A"/>
    <a:srgbClr val="843C0C"/>
    <a:srgbClr val="F5F9F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44" autoAdjust="0"/>
    <p:restoredTop sz="70641" autoAdjust="0"/>
  </p:normalViewPr>
  <p:slideViewPr>
    <p:cSldViewPr snapToGrid="0">
      <p:cViewPr varScale="1">
        <p:scale>
          <a:sx n="53" d="100"/>
          <a:sy n="53" d="100"/>
        </p:scale>
        <p:origin x="17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CDD1-C809-45A8-B97D-15167FC8173D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B6A75-D7B5-4B53-9F00-1C5A0F9754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11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</a:t>
            </a:r>
            <a:r>
              <a:rPr lang="en-US" baseline="0" dirty="0" smtClean="0"/>
              <a:t> assign the </a:t>
            </a:r>
            <a:r>
              <a:rPr lang="en-US" dirty="0" smtClean="0"/>
              <a:t>colors to the contributors as maintained in the previous assignment submitted.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39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00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7040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805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99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0275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Sketches with all parts labelled</a:t>
            </a:r>
            <a:r>
              <a:rPr lang="en-US" baseline="0" dirty="0" smtClean="0"/>
              <a:t> with names, dimensions and functions.</a:t>
            </a:r>
            <a:endParaRPr lang="en-IN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81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1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193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59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12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77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8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47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3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8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21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9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185" y="430304"/>
            <a:ext cx="11711355" cy="1137138"/>
          </a:xfrm>
          <a:noFill/>
        </p:spPr>
        <p:txBody>
          <a:bodyPr>
            <a:normAutofit/>
          </a:bodyPr>
          <a:lstStyle/>
          <a:p>
            <a:r>
              <a:rPr lang="en-US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Product Architecture</a:t>
            </a:r>
            <a:endParaRPr lang="en-IN" dirty="0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86" y="2083258"/>
            <a:ext cx="1688120" cy="336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0833" y="2083254"/>
            <a:ext cx="1688120" cy="33645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5480" y="2083254"/>
            <a:ext cx="1688120" cy="336452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0127" y="2083254"/>
            <a:ext cx="1688120" cy="336452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64774" y="2083254"/>
            <a:ext cx="1688120" cy="33645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69421" y="2083254"/>
            <a:ext cx="1688120" cy="33645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573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3220" y="5804301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1808" y="5804299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7867" y="5804300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42514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7161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</p:spTree>
    <p:extLst>
      <p:ext uri="{BB962C8B-B14F-4D97-AF65-F5344CB8AC3E}">
        <p14:creationId xmlns:p14="http://schemas.microsoft.com/office/powerpoint/2010/main" val="20817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1550" y="662261"/>
            <a:ext cx="3582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Myriad Pro" panose="020B0503030403020204" pitchFamily="34" charset="0"/>
              </a:rPr>
              <a:t>Functional Decomposition</a:t>
            </a:r>
            <a:endParaRPr lang="en-IN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34734"/>
              </p:ext>
            </p:extLst>
          </p:nvPr>
        </p:nvGraphicFramePr>
        <p:xfrm>
          <a:off x="1647952" y="1743794"/>
          <a:ext cx="9087105" cy="4582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214"/>
                <a:gridCol w="2720297"/>
                <a:gridCol w="2720297"/>
                <a:gridCol w="2720297"/>
              </a:tblGrid>
              <a:tr h="48734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S. No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Functional Flow</a:t>
                      </a:r>
                      <a:endParaRPr lang="en-IN" b="1" dirty="0" smtClean="0">
                        <a:latin typeface="Myriad Pro" panose="020B0503030403020204" pitchFamily="34" charset="0"/>
                      </a:endParaRPr>
                    </a:p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Process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Required</a:t>
                      </a:r>
                      <a:r>
                        <a:rPr lang="en-US" b="1" baseline="0" dirty="0" smtClean="0">
                          <a:latin typeface="Myriad Pro" panose="020B0503030403020204" pitchFamily="34" charset="0"/>
                        </a:rPr>
                        <a:t> Parts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1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2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3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4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5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6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12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7501" y="662261"/>
            <a:ext cx="324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Myriad Pro" panose="020B0503030403020204" pitchFamily="34" charset="0"/>
              </a:rPr>
              <a:t>Physical Decomposition</a:t>
            </a:r>
            <a:endParaRPr lang="en-IN" sz="2400" dirty="0">
              <a:latin typeface="Myriad Pro" panose="020B0503030403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863212"/>
              </p:ext>
            </p:extLst>
          </p:nvPr>
        </p:nvGraphicFramePr>
        <p:xfrm>
          <a:off x="1647952" y="1743794"/>
          <a:ext cx="9087102" cy="4856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928"/>
                <a:gridCol w="1097280"/>
                <a:gridCol w="1444752"/>
                <a:gridCol w="1736764"/>
                <a:gridCol w="1939124"/>
                <a:gridCol w="2048254"/>
              </a:tblGrid>
              <a:tr h="48734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S. No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Part Name</a:t>
                      </a:r>
                      <a:endParaRPr lang="en-IN" b="1" dirty="0" smtClean="0">
                        <a:latin typeface="Myriad Pro" panose="020B0503030403020204" pitchFamily="34" charset="0"/>
                      </a:endParaRPr>
                    </a:p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Dimensions</a:t>
                      </a:r>
                      <a:endParaRPr lang="en-IN" b="1" dirty="0" smtClean="0">
                        <a:latin typeface="Myriad Pro" panose="020B0503030403020204" pitchFamily="34" charset="0"/>
                      </a:endParaRPr>
                    </a:p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Specifications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Processes 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Myriad Pro" panose="020B0503030403020204" pitchFamily="34" charset="0"/>
                        </a:rPr>
                        <a:t>Assembly</a:t>
                      </a:r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1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2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3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4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5</a:t>
                      </a:r>
                      <a:endParaRPr lang="en-IN" b="1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  <a:tr h="6570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yriad Pro" panose="020B0503030403020204" pitchFamily="34" charset="0"/>
                        </a:rPr>
                        <a:t>6</a:t>
                      </a:r>
                      <a:endParaRPr lang="en-IN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>
                        <a:latin typeface="Myriad Pro" panose="020B05030304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987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69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9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6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2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7505" y="662261"/>
            <a:ext cx="6730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Explanatory Diagram </a:t>
            </a:r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of the Product with Labelling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9120" y="1540456"/>
            <a:ext cx="9326880" cy="4162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0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267</Words>
  <Application>Microsoft Office PowerPoint</Application>
  <PresentationFormat>Widescreen</PresentationFormat>
  <Paragraphs>69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Myriad Pro</vt:lpstr>
      <vt:lpstr>Times New Roman</vt:lpstr>
      <vt:lpstr>Office Theme</vt:lpstr>
      <vt:lpstr>Product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of visit</dc:title>
  <dc:creator>V S Sesha Sai Jayanth G</dc:creator>
  <cp:lastModifiedBy>V S Sesha Sai Jayanth G</cp:lastModifiedBy>
  <cp:revision>160</cp:revision>
  <dcterms:created xsi:type="dcterms:W3CDTF">2018-09-29T20:06:11Z</dcterms:created>
  <dcterms:modified xsi:type="dcterms:W3CDTF">2018-11-19T17:33:17Z</dcterms:modified>
</cp:coreProperties>
</file>